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9" r:id="rId5"/>
    <p:sldId id="268" r:id="rId6"/>
    <p:sldId id="258" r:id="rId7"/>
    <p:sldId id="267" r:id="rId8"/>
    <p:sldId id="259" r:id="rId9"/>
    <p:sldId id="260" r:id="rId10"/>
    <p:sldId id="266" r:id="rId11"/>
    <p:sldId id="265" r:id="rId12"/>
    <p:sldId id="264" r:id="rId13"/>
    <p:sldId id="270" r:id="rId14"/>
    <p:sldId id="261" r:id="rId15"/>
    <p:sldId id="262" r:id="rId16"/>
    <p:sldId id="271" r:id="rId17"/>
    <p:sldId id="272" r:id="rId18"/>
    <p:sldId id="26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4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3B68-B3EE-4301-8774-4D3E3D23ED4A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655E-4DE6-4AFB-9FC8-738B0B305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law.csuohio.edu/lawlibrar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172200" cy="6172200"/>
          </a:xfrm>
        </p:spPr>
      </p:pic>
    </p:spTree>
    <p:extLst>
      <p:ext uri="{BB962C8B-B14F-4D97-AF65-F5344CB8AC3E}">
        <p14:creationId xmlns:p14="http://schemas.microsoft.com/office/powerpoint/2010/main" val="33563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0625" y="1095375"/>
            <a:ext cx="6324600" cy="4743450"/>
          </a:xfrm>
        </p:spPr>
      </p:pic>
    </p:spTree>
    <p:extLst>
      <p:ext uri="{BB962C8B-B14F-4D97-AF65-F5344CB8AC3E}">
        <p14:creationId xmlns:p14="http://schemas.microsoft.com/office/powerpoint/2010/main" val="24072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0300" y="1155700"/>
            <a:ext cx="6197600" cy="4648200"/>
          </a:xfrm>
        </p:spPr>
      </p:pic>
    </p:spTree>
    <p:extLst>
      <p:ext uri="{BB962C8B-B14F-4D97-AF65-F5344CB8AC3E}">
        <p14:creationId xmlns:p14="http://schemas.microsoft.com/office/powerpoint/2010/main" val="33935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200" y="1117601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3839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" y="1295400"/>
            <a:ext cx="9061570" cy="4419600"/>
          </a:xfrm>
        </p:spPr>
      </p:pic>
    </p:spTree>
    <p:extLst>
      <p:ext uri="{BB962C8B-B14F-4D97-AF65-F5344CB8AC3E}">
        <p14:creationId xmlns:p14="http://schemas.microsoft.com/office/powerpoint/2010/main" val="85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" y="1219200"/>
            <a:ext cx="9054393" cy="4028281"/>
          </a:xfrm>
        </p:spPr>
      </p:pic>
    </p:spTree>
    <p:extLst>
      <p:ext uri="{BB962C8B-B14F-4D97-AF65-F5344CB8AC3E}">
        <p14:creationId xmlns:p14="http://schemas.microsoft.com/office/powerpoint/2010/main" val="40885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400800" cy="6400800"/>
          </a:xfrm>
        </p:spPr>
      </p:pic>
    </p:spTree>
    <p:extLst>
      <p:ext uri="{BB962C8B-B14F-4D97-AF65-F5344CB8AC3E}">
        <p14:creationId xmlns:p14="http://schemas.microsoft.com/office/powerpoint/2010/main" val="1836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2400" y="939800"/>
            <a:ext cx="6299200" cy="4724400"/>
          </a:xfrm>
        </p:spPr>
      </p:pic>
    </p:spTree>
    <p:extLst>
      <p:ext uri="{BB962C8B-B14F-4D97-AF65-F5344CB8AC3E}">
        <p14:creationId xmlns:p14="http://schemas.microsoft.com/office/powerpoint/2010/main" val="11596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791"/>
            <a:ext cx="6400800" cy="6400800"/>
          </a:xfrm>
        </p:spPr>
      </p:pic>
    </p:spTree>
    <p:extLst>
      <p:ext uri="{BB962C8B-B14F-4D97-AF65-F5344CB8AC3E}">
        <p14:creationId xmlns:p14="http://schemas.microsoft.com/office/powerpoint/2010/main" val="32524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572000" cy="6096001"/>
          </a:xfrm>
        </p:spPr>
      </p:pic>
    </p:spTree>
    <p:extLst>
      <p:ext uri="{BB962C8B-B14F-4D97-AF65-F5344CB8AC3E}">
        <p14:creationId xmlns:p14="http://schemas.microsoft.com/office/powerpoint/2010/main" val="32128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194"/>
            <a:ext cx="5867400" cy="6841390"/>
          </a:xfrm>
        </p:spPr>
      </p:pic>
    </p:spTree>
    <p:extLst>
      <p:ext uri="{BB962C8B-B14F-4D97-AF65-F5344CB8AC3E}">
        <p14:creationId xmlns:p14="http://schemas.microsoft.com/office/powerpoint/2010/main" val="113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https://www.law.csuohio.edu/lawlibrary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5899"/>
            <a:ext cx="6477000" cy="6477000"/>
          </a:xfrm>
        </p:spPr>
      </p:pic>
    </p:spTree>
    <p:extLst>
      <p:ext uri="{BB962C8B-B14F-4D97-AF65-F5344CB8AC3E}">
        <p14:creationId xmlns:p14="http://schemas.microsoft.com/office/powerpoint/2010/main" val="3242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6800" y="874059"/>
            <a:ext cx="6705600" cy="5029200"/>
          </a:xfrm>
        </p:spPr>
      </p:pic>
    </p:spTree>
    <p:extLst>
      <p:ext uri="{BB962C8B-B14F-4D97-AF65-F5344CB8AC3E}">
        <p14:creationId xmlns:p14="http://schemas.microsoft.com/office/powerpoint/2010/main" val="27693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6199" y="1168400"/>
            <a:ext cx="6299200" cy="4724400"/>
          </a:xfrm>
        </p:spPr>
      </p:pic>
    </p:spTree>
    <p:extLst>
      <p:ext uri="{BB962C8B-B14F-4D97-AF65-F5344CB8AC3E}">
        <p14:creationId xmlns:p14="http://schemas.microsoft.com/office/powerpoint/2010/main" val="42926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4953000" cy="6604001"/>
          </a:xfrm>
        </p:spPr>
      </p:pic>
    </p:spTree>
    <p:extLst>
      <p:ext uri="{BB962C8B-B14F-4D97-AF65-F5344CB8AC3E}">
        <p14:creationId xmlns:p14="http://schemas.microsoft.com/office/powerpoint/2010/main" val="42316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9273" y="11353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69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6" y="685800"/>
            <a:ext cx="8715773" cy="5410200"/>
          </a:xfrm>
        </p:spPr>
      </p:pic>
    </p:spTree>
    <p:extLst>
      <p:ext uri="{BB962C8B-B14F-4D97-AF65-F5344CB8AC3E}">
        <p14:creationId xmlns:p14="http://schemas.microsoft.com/office/powerpoint/2010/main" val="3436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191000"/>
          </a:xfrm>
        </p:spPr>
      </p:pic>
    </p:spTree>
    <p:extLst>
      <p:ext uri="{BB962C8B-B14F-4D97-AF65-F5344CB8AC3E}">
        <p14:creationId xmlns:p14="http://schemas.microsoft.com/office/powerpoint/2010/main" val="17779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C-M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Burchfield</dc:creator>
  <cp:lastModifiedBy>saltmeyer</cp:lastModifiedBy>
  <cp:revision>9</cp:revision>
  <dcterms:created xsi:type="dcterms:W3CDTF">2013-06-26T17:24:30Z</dcterms:created>
  <dcterms:modified xsi:type="dcterms:W3CDTF">2013-08-14T17:46:32Z</dcterms:modified>
</cp:coreProperties>
</file>